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67" r:id="rId4"/>
    <p:sldId id="268" r:id="rId5"/>
    <p:sldId id="269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240" userDrawn="1">
          <p15:clr>
            <a:srgbClr val="A4A3A4"/>
          </p15:clr>
        </p15:guide>
        <p15:guide id="6" orient="horz" pos="144" userDrawn="1">
          <p15:clr>
            <a:srgbClr val="A4A3A4"/>
          </p15:clr>
        </p15:guide>
        <p15:guide id="7" orient="horz" pos="4104" userDrawn="1">
          <p15:clr>
            <a:srgbClr val="A4A3A4"/>
          </p15:clr>
        </p15:guide>
        <p15:guide id="8" pos="7440" userDrawn="1">
          <p15:clr>
            <a:srgbClr val="A4A3A4"/>
          </p15:clr>
        </p15:guide>
        <p15:guide id="13" orient="horz" pos="1512" userDrawn="1">
          <p15:clr>
            <a:srgbClr val="A4A3A4"/>
          </p15:clr>
        </p15:guide>
        <p15:guide id="17" orient="horz" pos="2376" userDrawn="1">
          <p15:clr>
            <a:srgbClr val="A4A3A4"/>
          </p15:clr>
        </p15:guide>
        <p15:guide id="18" pos="4824" userDrawn="1">
          <p15:clr>
            <a:srgbClr val="A4A3A4"/>
          </p15:clr>
        </p15:guide>
        <p15:guide id="20" pos="2016" userDrawn="1">
          <p15:clr>
            <a:srgbClr val="A4A3A4"/>
          </p15:clr>
        </p15:guide>
        <p15:guide id="21" orient="horz" pos="1680" userDrawn="1">
          <p15:clr>
            <a:srgbClr val="A4A3A4"/>
          </p15:clr>
        </p15:guide>
        <p15:guide id="22" orient="horz" pos="1008" userDrawn="1">
          <p15:clr>
            <a:srgbClr val="A4A3A4"/>
          </p15:clr>
        </p15:guide>
        <p15:guide id="23" pos="408" userDrawn="1">
          <p15:clr>
            <a:srgbClr val="A4A3A4"/>
          </p15:clr>
        </p15:guide>
        <p15:guide id="24" orient="horz" pos="792" userDrawn="1">
          <p15:clr>
            <a:srgbClr val="A4A3A4"/>
          </p15:clr>
        </p15:guide>
        <p15:guide id="25" orient="horz" pos="2760" userDrawn="1">
          <p15:clr>
            <a:srgbClr val="A4A3A4"/>
          </p15:clr>
        </p15:guide>
        <p15:guide id="26" orient="horz" pos="3024" userDrawn="1">
          <p15:clr>
            <a:srgbClr val="A4A3A4"/>
          </p15:clr>
        </p15:guide>
        <p15:guide id="27" pos="3840" userDrawn="1">
          <p15:clr>
            <a:srgbClr val="A4A3A4"/>
          </p15:clr>
        </p15:guide>
        <p15:guide id="28" orient="horz" pos="22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43CDD9"/>
    <a:srgbClr val="30353F"/>
    <a:srgbClr val="667181"/>
    <a:srgbClr val="BABABA"/>
    <a:srgbClr val="DBDBDB"/>
    <a:srgbClr val="85E0E7"/>
    <a:srgbClr val="515A6B"/>
    <a:srgbClr val="AFBBBD"/>
    <a:srgbClr val="8FA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52" autoAdjust="0"/>
  </p:normalViewPr>
  <p:slideViewPr>
    <p:cSldViewPr snapToGrid="0" showGuides="1">
      <p:cViewPr varScale="1">
        <p:scale>
          <a:sx n="86" d="100"/>
          <a:sy n="86" d="100"/>
        </p:scale>
        <p:origin x="562" y="67"/>
      </p:cViewPr>
      <p:guideLst>
        <p:guide pos="240"/>
        <p:guide orient="horz" pos="144"/>
        <p:guide orient="horz" pos="4104"/>
        <p:guide pos="7440"/>
        <p:guide orient="horz" pos="1512"/>
        <p:guide orient="horz" pos="2376"/>
        <p:guide pos="4824"/>
        <p:guide pos="2016"/>
        <p:guide orient="horz" pos="1680"/>
        <p:guide orient="horz" pos="1008"/>
        <p:guide pos="408"/>
        <p:guide orient="horz" pos="792"/>
        <p:guide orient="horz" pos="2760"/>
        <p:guide orient="horz" pos="3024"/>
        <p:guide pos="3840"/>
        <p:guide orient="horz" pos="22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C655F-54C7-4D03-AD26-E0C40F01563A}" type="datetimeFigureOut">
              <a:rPr lang="id-ID" smtClean="0"/>
              <a:t>23/04/2022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34AC2-3728-4A8B-B58F-6888FAEC3D2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86178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6FE2-9E77-4834-9C6B-212E1056298F}" type="datetimeFigureOut">
              <a:rPr lang="en-US" smtClean="0"/>
              <a:t>4/23/2022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E537-E56B-49CA-B596-52598082FB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058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6FE2-9E77-4834-9C6B-212E1056298F}" type="datetimeFigureOut">
              <a:rPr lang="en-US" smtClean="0"/>
              <a:t>4/23/2022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E537-E56B-49CA-B596-52598082FB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547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6FE2-9E77-4834-9C6B-212E1056298F}" type="datetimeFigureOut">
              <a:rPr lang="en-US" smtClean="0"/>
              <a:t>4/23/2022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E537-E56B-49CA-B596-52598082FB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420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6FE2-9E77-4834-9C6B-212E1056298F}" type="datetimeFigureOut">
              <a:rPr lang="en-US" smtClean="0"/>
              <a:t>4/23/2022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E537-E56B-49CA-B596-52598082FB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3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6FE2-9E77-4834-9C6B-212E1056298F}" type="datetimeFigureOut">
              <a:rPr lang="en-US" smtClean="0"/>
              <a:t>4/23/2022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E537-E56B-49CA-B596-52598082FB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39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6FE2-9E77-4834-9C6B-212E1056298F}" type="datetimeFigureOut">
              <a:rPr lang="en-US" smtClean="0"/>
              <a:t>4/23/2022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E537-E56B-49CA-B596-52598082FB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06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6FE2-9E77-4834-9C6B-212E1056298F}" type="datetimeFigureOut">
              <a:rPr lang="en-US" smtClean="0"/>
              <a:t>4/23/2022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E537-E56B-49CA-B596-52598082FB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3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6FE2-9E77-4834-9C6B-212E1056298F}" type="datetimeFigureOut">
              <a:rPr lang="en-US" smtClean="0"/>
              <a:t>4/23/2022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E537-E56B-49CA-B596-52598082FB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61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6FE2-9E77-4834-9C6B-212E1056298F}" type="datetimeFigureOut">
              <a:rPr lang="en-US" smtClean="0"/>
              <a:t>4/23/2022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E537-E56B-49CA-B596-52598082FB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64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6FE2-9E77-4834-9C6B-212E1056298F}" type="datetimeFigureOut">
              <a:rPr lang="en-US" smtClean="0"/>
              <a:t>4/23/2022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E537-E56B-49CA-B596-52598082FB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32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3B832CC-E04A-47A7-966D-475AEA6409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89139" y="2491272"/>
            <a:ext cx="2807036" cy="2804628"/>
          </a:xfrm>
          <a:custGeom>
            <a:avLst/>
            <a:gdLst>
              <a:gd name="connsiteX0" fmla="*/ 1406866 w 2807036"/>
              <a:gd name="connsiteY0" fmla="*/ 0 h 2804628"/>
              <a:gd name="connsiteX1" fmla="*/ 2061159 w 2807036"/>
              <a:gd name="connsiteY1" fmla="*/ 271017 h 2804628"/>
              <a:gd name="connsiteX2" fmla="*/ 2542705 w 2807036"/>
              <a:gd name="connsiteY2" fmla="*/ 752562 h 2804628"/>
              <a:gd name="connsiteX3" fmla="*/ 2796783 w 2807036"/>
              <a:gd name="connsiteY3" fmla="*/ 1230127 h 2804628"/>
              <a:gd name="connsiteX4" fmla="*/ 2807036 w 2807036"/>
              <a:gd name="connsiteY4" fmla="*/ 1301178 h 2804628"/>
              <a:gd name="connsiteX5" fmla="*/ 2807036 w 2807036"/>
              <a:gd name="connsiteY5" fmla="*/ 1512532 h 2804628"/>
              <a:gd name="connsiteX6" fmla="*/ 2796783 w 2807036"/>
              <a:gd name="connsiteY6" fmla="*/ 1583584 h 2804628"/>
              <a:gd name="connsiteX7" fmla="*/ 2542705 w 2807036"/>
              <a:gd name="connsiteY7" fmla="*/ 2061148 h 2804628"/>
              <a:gd name="connsiteX8" fmla="*/ 2061149 w 2807036"/>
              <a:gd name="connsiteY8" fmla="*/ 2542704 h 2804628"/>
              <a:gd name="connsiteX9" fmla="*/ 1583585 w 2807036"/>
              <a:gd name="connsiteY9" fmla="*/ 2796782 h 2804628"/>
              <a:gd name="connsiteX10" fmla="*/ 1529213 w 2807036"/>
              <a:gd name="connsiteY10" fmla="*/ 2804628 h 2804628"/>
              <a:gd name="connsiteX11" fmla="*/ 1284499 w 2807036"/>
              <a:gd name="connsiteY11" fmla="*/ 2804628 h 2804628"/>
              <a:gd name="connsiteX12" fmla="*/ 1230128 w 2807036"/>
              <a:gd name="connsiteY12" fmla="*/ 2796782 h 2804628"/>
              <a:gd name="connsiteX13" fmla="*/ 752563 w 2807036"/>
              <a:gd name="connsiteY13" fmla="*/ 2542704 h 2804628"/>
              <a:gd name="connsiteX14" fmla="*/ 271018 w 2807036"/>
              <a:gd name="connsiteY14" fmla="*/ 2061158 h 2804628"/>
              <a:gd name="connsiteX15" fmla="*/ 271018 w 2807036"/>
              <a:gd name="connsiteY15" fmla="*/ 752572 h 2804628"/>
              <a:gd name="connsiteX16" fmla="*/ 752573 w 2807036"/>
              <a:gd name="connsiteY16" fmla="*/ 271017 h 2804628"/>
              <a:gd name="connsiteX17" fmla="*/ 1406866 w 2807036"/>
              <a:gd name="connsiteY17" fmla="*/ 0 h 280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07036" h="2804628">
                <a:moveTo>
                  <a:pt x="1406866" y="0"/>
                </a:moveTo>
                <a:cubicBezTo>
                  <a:pt x="1643674" y="0"/>
                  <a:pt x="1880481" y="90339"/>
                  <a:pt x="2061159" y="271017"/>
                </a:cubicBezTo>
                <a:lnTo>
                  <a:pt x="2542705" y="752562"/>
                </a:lnTo>
                <a:cubicBezTo>
                  <a:pt x="2678213" y="888071"/>
                  <a:pt x="2762906" y="1055152"/>
                  <a:pt x="2796783" y="1230127"/>
                </a:cubicBezTo>
                <a:lnTo>
                  <a:pt x="2807036" y="1301178"/>
                </a:lnTo>
                <a:lnTo>
                  <a:pt x="2807036" y="1512532"/>
                </a:lnTo>
                <a:lnTo>
                  <a:pt x="2796783" y="1583584"/>
                </a:lnTo>
                <a:cubicBezTo>
                  <a:pt x="2762906" y="1758558"/>
                  <a:pt x="2678213" y="1925640"/>
                  <a:pt x="2542705" y="2061148"/>
                </a:cubicBezTo>
                <a:lnTo>
                  <a:pt x="2061149" y="2542704"/>
                </a:lnTo>
                <a:cubicBezTo>
                  <a:pt x="1925641" y="2678212"/>
                  <a:pt x="1758559" y="2762905"/>
                  <a:pt x="1583585" y="2796782"/>
                </a:cubicBezTo>
                <a:lnTo>
                  <a:pt x="1529213" y="2804628"/>
                </a:lnTo>
                <a:lnTo>
                  <a:pt x="1284499" y="2804628"/>
                </a:lnTo>
                <a:lnTo>
                  <a:pt x="1230128" y="2796782"/>
                </a:lnTo>
                <a:cubicBezTo>
                  <a:pt x="1055153" y="2762905"/>
                  <a:pt x="888072" y="2678212"/>
                  <a:pt x="752563" y="2542704"/>
                </a:cubicBezTo>
                <a:lnTo>
                  <a:pt x="271018" y="2061158"/>
                </a:lnTo>
                <a:cubicBezTo>
                  <a:pt x="-90339" y="1699802"/>
                  <a:pt x="-90339" y="1113928"/>
                  <a:pt x="271018" y="752572"/>
                </a:cubicBezTo>
                <a:lnTo>
                  <a:pt x="752573" y="271017"/>
                </a:lnTo>
                <a:cubicBezTo>
                  <a:pt x="933252" y="90339"/>
                  <a:pt x="1170059" y="0"/>
                  <a:pt x="140686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6FE2-9E77-4834-9C6B-212E1056298F}" type="datetimeFigureOut">
              <a:rPr lang="en-US" smtClean="0"/>
              <a:t>4/23/2022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E537-E56B-49CA-B596-52598082FBE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reeform: Shape 7">
            <a:extLst>
              <a:ext uri="{FF2B5EF4-FFF2-40B4-BE49-F238E27FC236}">
                <a16:creationId xmlns:a16="http://schemas.microsoft.com/office/drawing/2014/main" id="{23B832CC-E04A-47A7-966D-475AEA6409A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25882" y="2491272"/>
            <a:ext cx="2807036" cy="2804628"/>
          </a:xfrm>
          <a:custGeom>
            <a:avLst/>
            <a:gdLst>
              <a:gd name="connsiteX0" fmla="*/ 1406866 w 2807036"/>
              <a:gd name="connsiteY0" fmla="*/ 0 h 2804628"/>
              <a:gd name="connsiteX1" fmla="*/ 2061159 w 2807036"/>
              <a:gd name="connsiteY1" fmla="*/ 271017 h 2804628"/>
              <a:gd name="connsiteX2" fmla="*/ 2542705 w 2807036"/>
              <a:gd name="connsiteY2" fmla="*/ 752562 h 2804628"/>
              <a:gd name="connsiteX3" fmla="*/ 2796783 w 2807036"/>
              <a:gd name="connsiteY3" fmla="*/ 1230127 h 2804628"/>
              <a:gd name="connsiteX4" fmla="*/ 2807036 w 2807036"/>
              <a:gd name="connsiteY4" fmla="*/ 1301178 h 2804628"/>
              <a:gd name="connsiteX5" fmla="*/ 2807036 w 2807036"/>
              <a:gd name="connsiteY5" fmla="*/ 1512532 h 2804628"/>
              <a:gd name="connsiteX6" fmla="*/ 2796783 w 2807036"/>
              <a:gd name="connsiteY6" fmla="*/ 1583584 h 2804628"/>
              <a:gd name="connsiteX7" fmla="*/ 2542705 w 2807036"/>
              <a:gd name="connsiteY7" fmla="*/ 2061148 h 2804628"/>
              <a:gd name="connsiteX8" fmla="*/ 2061149 w 2807036"/>
              <a:gd name="connsiteY8" fmla="*/ 2542704 h 2804628"/>
              <a:gd name="connsiteX9" fmla="*/ 1583585 w 2807036"/>
              <a:gd name="connsiteY9" fmla="*/ 2796782 h 2804628"/>
              <a:gd name="connsiteX10" fmla="*/ 1529213 w 2807036"/>
              <a:gd name="connsiteY10" fmla="*/ 2804628 h 2804628"/>
              <a:gd name="connsiteX11" fmla="*/ 1284499 w 2807036"/>
              <a:gd name="connsiteY11" fmla="*/ 2804628 h 2804628"/>
              <a:gd name="connsiteX12" fmla="*/ 1230128 w 2807036"/>
              <a:gd name="connsiteY12" fmla="*/ 2796782 h 2804628"/>
              <a:gd name="connsiteX13" fmla="*/ 752563 w 2807036"/>
              <a:gd name="connsiteY13" fmla="*/ 2542704 h 2804628"/>
              <a:gd name="connsiteX14" fmla="*/ 271018 w 2807036"/>
              <a:gd name="connsiteY14" fmla="*/ 2061158 h 2804628"/>
              <a:gd name="connsiteX15" fmla="*/ 271018 w 2807036"/>
              <a:gd name="connsiteY15" fmla="*/ 752572 h 2804628"/>
              <a:gd name="connsiteX16" fmla="*/ 752573 w 2807036"/>
              <a:gd name="connsiteY16" fmla="*/ 271017 h 2804628"/>
              <a:gd name="connsiteX17" fmla="*/ 1406866 w 2807036"/>
              <a:gd name="connsiteY17" fmla="*/ 0 h 280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07036" h="2804628">
                <a:moveTo>
                  <a:pt x="1406866" y="0"/>
                </a:moveTo>
                <a:cubicBezTo>
                  <a:pt x="1643674" y="0"/>
                  <a:pt x="1880481" y="90339"/>
                  <a:pt x="2061159" y="271017"/>
                </a:cubicBezTo>
                <a:lnTo>
                  <a:pt x="2542705" y="752562"/>
                </a:lnTo>
                <a:cubicBezTo>
                  <a:pt x="2678213" y="888071"/>
                  <a:pt x="2762906" y="1055152"/>
                  <a:pt x="2796783" y="1230127"/>
                </a:cubicBezTo>
                <a:lnTo>
                  <a:pt x="2807036" y="1301178"/>
                </a:lnTo>
                <a:lnTo>
                  <a:pt x="2807036" y="1512532"/>
                </a:lnTo>
                <a:lnTo>
                  <a:pt x="2796783" y="1583584"/>
                </a:lnTo>
                <a:cubicBezTo>
                  <a:pt x="2762906" y="1758558"/>
                  <a:pt x="2678213" y="1925640"/>
                  <a:pt x="2542705" y="2061148"/>
                </a:cubicBezTo>
                <a:lnTo>
                  <a:pt x="2061149" y="2542704"/>
                </a:lnTo>
                <a:cubicBezTo>
                  <a:pt x="1925641" y="2678212"/>
                  <a:pt x="1758559" y="2762905"/>
                  <a:pt x="1583585" y="2796782"/>
                </a:cubicBezTo>
                <a:lnTo>
                  <a:pt x="1529213" y="2804628"/>
                </a:lnTo>
                <a:lnTo>
                  <a:pt x="1284499" y="2804628"/>
                </a:lnTo>
                <a:lnTo>
                  <a:pt x="1230128" y="2796782"/>
                </a:lnTo>
                <a:cubicBezTo>
                  <a:pt x="1055153" y="2762905"/>
                  <a:pt x="888072" y="2678212"/>
                  <a:pt x="752563" y="2542704"/>
                </a:cubicBezTo>
                <a:lnTo>
                  <a:pt x="271018" y="2061158"/>
                </a:lnTo>
                <a:cubicBezTo>
                  <a:pt x="-90339" y="1699802"/>
                  <a:pt x="-90339" y="1113928"/>
                  <a:pt x="271018" y="752572"/>
                </a:cubicBezTo>
                <a:lnTo>
                  <a:pt x="752573" y="271017"/>
                </a:lnTo>
                <a:cubicBezTo>
                  <a:pt x="933252" y="90339"/>
                  <a:pt x="1170059" y="0"/>
                  <a:pt x="140686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Freeform: Shape 7">
            <a:extLst>
              <a:ext uri="{FF2B5EF4-FFF2-40B4-BE49-F238E27FC236}">
                <a16:creationId xmlns:a16="http://schemas.microsoft.com/office/drawing/2014/main" id="{23B832CC-E04A-47A7-966D-475AEA6409A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52396" y="2491272"/>
            <a:ext cx="2807036" cy="2804628"/>
          </a:xfrm>
          <a:custGeom>
            <a:avLst/>
            <a:gdLst>
              <a:gd name="connsiteX0" fmla="*/ 1406866 w 2807036"/>
              <a:gd name="connsiteY0" fmla="*/ 0 h 2804628"/>
              <a:gd name="connsiteX1" fmla="*/ 2061159 w 2807036"/>
              <a:gd name="connsiteY1" fmla="*/ 271017 h 2804628"/>
              <a:gd name="connsiteX2" fmla="*/ 2542705 w 2807036"/>
              <a:gd name="connsiteY2" fmla="*/ 752562 h 2804628"/>
              <a:gd name="connsiteX3" fmla="*/ 2796783 w 2807036"/>
              <a:gd name="connsiteY3" fmla="*/ 1230127 h 2804628"/>
              <a:gd name="connsiteX4" fmla="*/ 2807036 w 2807036"/>
              <a:gd name="connsiteY4" fmla="*/ 1301178 h 2804628"/>
              <a:gd name="connsiteX5" fmla="*/ 2807036 w 2807036"/>
              <a:gd name="connsiteY5" fmla="*/ 1512532 h 2804628"/>
              <a:gd name="connsiteX6" fmla="*/ 2796783 w 2807036"/>
              <a:gd name="connsiteY6" fmla="*/ 1583584 h 2804628"/>
              <a:gd name="connsiteX7" fmla="*/ 2542705 w 2807036"/>
              <a:gd name="connsiteY7" fmla="*/ 2061148 h 2804628"/>
              <a:gd name="connsiteX8" fmla="*/ 2061149 w 2807036"/>
              <a:gd name="connsiteY8" fmla="*/ 2542704 h 2804628"/>
              <a:gd name="connsiteX9" fmla="*/ 1583585 w 2807036"/>
              <a:gd name="connsiteY9" fmla="*/ 2796782 h 2804628"/>
              <a:gd name="connsiteX10" fmla="*/ 1529213 w 2807036"/>
              <a:gd name="connsiteY10" fmla="*/ 2804628 h 2804628"/>
              <a:gd name="connsiteX11" fmla="*/ 1284499 w 2807036"/>
              <a:gd name="connsiteY11" fmla="*/ 2804628 h 2804628"/>
              <a:gd name="connsiteX12" fmla="*/ 1230128 w 2807036"/>
              <a:gd name="connsiteY12" fmla="*/ 2796782 h 2804628"/>
              <a:gd name="connsiteX13" fmla="*/ 752563 w 2807036"/>
              <a:gd name="connsiteY13" fmla="*/ 2542704 h 2804628"/>
              <a:gd name="connsiteX14" fmla="*/ 271018 w 2807036"/>
              <a:gd name="connsiteY14" fmla="*/ 2061158 h 2804628"/>
              <a:gd name="connsiteX15" fmla="*/ 271018 w 2807036"/>
              <a:gd name="connsiteY15" fmla="*/ 752572 h 2804628"/>
              <a:gd name="connsiteX16" fmla="*/ 752573 w 2807036"/>
              <a:gd name="connsiteY16" fmla="*/ 271017 h 2804628"/>
              <a:gd name="connsiteX17" fmla="*/ 1406866 w 2807036"/>
              <a:gd name="connsiteY17" fmla="*/ 0 h 280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07036" h="2804628">
                <a:moveTo>
                  <a:pt x="1406866" y="0"/>
                </a:moveTo>
                <a:cubicBezTo>
                  <a:pt x="1643674" y="0"/>
                  <a:pt x="1880481" y="90339"/>
                  <a:pt x="2061159" y="271017"/>
                </a:cubicBezTo>
                <a:lnTo>
                  <a:pt x="2542705" y="752562"/>
                </a:lnTo>
                <a:cubicBezTo>
                  <a:pt x="2678213" y="888071"/>
                  <a:pt x="2762906" y="1055152"/>
                  <a:pt x="2796783" y="1230127"/>
                </a:cubicBezTo>
                <a:lnTo>
                  <a:pt x="2807036" y="1301178"/>
                </a:lnTo>
                <a:lnTo>
                  <a:pt x="2807036" y="1512532"/>
                </a:lnTo>
                <a:lnTo>
                  <a:pt x="2796783" y="1583584"/>
                </a:lnTo>
                <a:cubicBezTo>
                  <a:pt x="2762906" y="1758558"/>
                  <a:pt x="2678213" y="1925640"/>
                  <a:pt x="2542705" y="2061148"/>
                </a:cubicBezTo>
                <a:lnTo>
                  <a:pt x="2061149" y="2542704"/>
                </a:lnTo>
                <a:cubicBezTo>
                  <a:pt x="1925641" y="2678212"/>
                  <a:pt x="1758559" y="2762905"/>
                  <a:pt x="1583585" y="2796782"/>
                </a:cubicBezTo>
                <a:lnTo>
                  <a:pt x="1529213" y="2804628"/>
                </a:lnTo>
                <a:lnTo>
                  <a:pt x="1284499" y="2804628"/>
                </a:lnTo>
                <a:lnTo>
                  <a:pt x="1230128" y="2796782"/>
                </a:lnTo>
                <a:cubicBezTo>
                  <a:pt x="1055153" y="2762905"/>
                  <a:pt x="888072" y="2678212"/>
                  <a:pt x="752563" y="2542704"/>
                </a:cubicBezTo>
                <a:lnTo>
                  <a:pt x="271018" y="2061158"/>
                </a:lnTo>
                <a:cubicBezTo>
                  <a:pt x="-90339" y="1699802"/>
                  <a:pt x="-90339" y="1113928"/>
                  <a:pt x="271018" y="752572"/>
                </a:cubicBezTo>
                <a:lnTo>
                  <a:pt x="752573" y="271017"/>
                </a:lnTo>
                <a:cubicBezTo>
                  <a:pt x="933252" y="90339"/>
                  <a:pt x="1170059" y="0"/>
                  <a:pt x="140686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99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96FE2-9E77-4834-9C6B-212E1056298F}" type="datetimeFigureOut">
              <a:rPr lang="en-US" smtClean="0"/>
              <a:t>4/23/2022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E537-E56B-49CA-B596-52598082FB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9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96FE2-9E77-4834-9C6B-212E1056298F}" type="datetimeFigureOut">
              <a:rPr lang="en-US" smtClean="0"/>
              <a:t>4/23/2022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8E537-E56B-49CA-B596-52598082FB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5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4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66294" y="3444079"/>
            <a:ext cx="8659422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tabLst>
                <a:tab pos="347663" algn="l"/>
              </a:tabLst>
            </a:pPr>
            <a:r>
              <a:rPr lang="en-US" sz="3200" b="1" dirty="0">
                <a:solidFill>
                  <a:srgbClr val="43CDD9"/>
                </a:solidFill>
                <a:latin typeface="+mj-lt"/>
              </a:rPr>
              <a:t>ADVANCED LESSON FOR GRAPHS &amp; CHARTS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58008" y="4150067"/>
            <a:ext cx="127599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tabLst>
                <a:tab pos="347663" algn="l"/>
              </a:tabLst>
            </a:pPr>
            <a:r>
              <a:rPr lang="en-US" sz="2000" b="1" dirty="0">
                <a:solidFill>
                  <a:srgbClr val="43CDD9"/>
                </a:solidFill>
              </a:rPr>
              <a:t>Speaking 14</a:t>
            </a:r>
          </a:p>
        </p:txBody>
      </p:sp>
      <p:sp>
        <p:nvSpPr>
          <p:cNvPr id="2" name="Oval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57640" y="2479683"/>
            <a:ext cx="876722" cy="876720"/>
          </a:xfrm>
          <a:prstGeom prst="ellipse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Oval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43971" y="2565407"/>
            <a:ext cx="705274" cy="705272"/>
          </a:xfrm>
          <a:prstGeom prst="ellipse">
            <a:avLst/>
          </a:prstGeom>
          <a:solidFill>
            <a:srgbClr val="43CDD9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42756" y="2565407"/>
            <a:ext cx="705274" cy="705272"/>
          </a:xfrm>
          <a:prstGeom prst="ellipse">
            <a:avLst/>
          </a:prstGeom>
          <a:solidFill>
            <a:srgbClr val="43CDD9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80AA5C56-EC57-4914-8118-68854697E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1</a:t>
            </a:r>
          </a:p>
        </p:txBody>
      </p:sp>
    </p:spTree>
    <p:extLst>
      <p:ext uri="{BB962C8B-B14F-4D97-AF65-F5344CB8AC3E}">
        <p14:creationId xmlns:p14="http://schemas.microsoft.com/office/powerpoint/2010/main" val="735082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Box 109"/>
          <p:cNvSpPr txBox="1"/>
          <p:nvPr/>
        </p:nvSpPr>
        <p:spPr>
          <a:xfrm>
            <a:off x="1287262" y="165381"/>
            <a:ext cx="1062019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347663" algn="l"/>
              </a:tabLst>
            </a:pPr>
            <a:r>
              <a:rPr lang="en-US" sz="3200" b="1" dirty="0">
                <a:solidFill>
                  <a:srgbClr val="30353F"/>
                </a:solidFill>
                <a:latin typeface="+mj-lt"/>
              </a:rPr>
              <a:t>SAMPLE  </a:t>
            </a:r>
          </a:p>
        </p:txBody>
      </p:sp>
      <p:sp>
        <p:nvSpPr>
          <p:cNvPr id="30" name="Freeform 19">
            <a:extLst>
              <a:ext uri="{FF2B5EF4-FFF2-40B4-BE49-F238E27FC236}">
                <a16:creationId xmlns:a16="http://schemas.microsoft.com/office/drawing/2014/main" id="{189E3C56-F900-44E7-BF74-7509E4A58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2700000">
            <a:off x="11788943" y="6333474"/>
            <a:ext cx="527486" cy="603188"/>
          </a:xfrm>
          <a:custGeom>
            <a:avLst/>
            <a:gdLst>
              <a:gd name="connsiteX0" fmla="*/ 110516 w 889463"/>
              <a:gd name="connsiteY0" fmla="*/ 95275 h 1017114"/>
              <a:gd name="connsiteX1" fmla="*/ 230452 w 889463"/>
              <a:gd name="connsiteY1" fmla="*/ 14411 h 1017114"/>
              <a:gd name="connsiteX2" fmla="*/ 276877 w 889463"/>
              <a:gd name="connsiteY2" fmla="*/ 0 h 1017114"/>
              <a:gd name="connsiteX3" fmla="*/ 889463 w 889463"/>
              <a:gd name="connsiteY3" fmla="*/ 612585 h 1017114"/>
              <a:gd name="connsiteX4" fmla="*/ 484934 w 889463"/>
              <a:gd name="connsiteY4" fmla="*/ 1017114 h 1017114"/>
              <a:gd name="connsiteX5" fmla="*/ 377324 w 889463"/>
              <a:gd name="connsiteY5" fmla="*/ 1017114 h 1017114"/>
              <a:gd name="connsiteX6" fmla="*/ 0 w 889463"/>
              <a:gd name="connsiteY6" fmla="*/ 639790 h 1017114"/>
              <a:gd name="connsiteX7" fmla="*/ 0 w 889463"/>
              <a:gd name="connsiteY7" fmla="*/ 362083 h 1017114"/>
              <a:gd name="connsiteX8" fmla="*/ 110516 w 889463"/>
              <a:gd name="connsiteY8" fmla="*/ 95275 h 101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9463" h="1017114">
                <a:moveTo>
                  <a:pt x="110516" y="95275"/>
                </a:moveTo>
                <a:cubicBezTo>
                  <a:pt x="144657" y="61133"/>
                  <a:pt x="185310" y="33504"/>
                  <a:pt x="230452" y="14411"/>
                </a:cubicBezTo>
                <a:lnTo>
                  <a:pt x="276877" y="0"/>
                </a:lnTo>
                <a:lnTo>
                  <a:pt x="889463" y="612585"/>
                </a:lnTo>
                <a:lnTo>
                  <a:pt x="484934" y="1017114"/>
                </a:lnTo>
                <a:lnTo>
                  <a:pt x="377324" y="1017114"/>
                </a:lnTo>
                <a:cubicBezTo>
                  <a:pt x="168934" y="1017114"/>
                  <a:pt x="0" y="848180"/>
                  <a:pt x="0" y="639790"/>
                </a:cubicBezTo>
                <a:lnTo>
                  <a:pt x="0" y="362083"/>
                </a:lnTo>
                <a:cubicBezTo>
                  <a:pt x="0" y="257888"/>
                  <a:pt x="42234" y="163556"/>
                  <a:pt x="110516" y="952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rgbClr val="98A3AD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C7F3CEE-E6DF-48C0-8B9A-22A03DF4C29B}"/>
              </a:ext>
            </a:extLst>
          </p:cNvPr>
          <p:cNvSpPr txBox="1"/>
          <p:nvPr/>
        </p:nvSpPr>
        <p:spPr>
          <a:xfrm>
            <a:off x="11907454" y="648118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57154957-68AB-414D-8F5B-A49D3A261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02079F-B20D-4635-A66F-1504AB7D7C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610" y="822460"/>
            <a:ext cx="6835475" cy="553389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7AABC-DBB0-413A-910D-7F04FB4D8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Source: CNBC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316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E01D1-7803-446B-AA5E-92F3FC06C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507"/>
          </a:xfrm>
        </p:spPr>
        <p:txBody>
          <a:bodyPr>
            <a:normAutofit/>
          </a:bodyPr>
          <a:lstStyle/>
          <a:p>
            <a:r>
              <a:rPr lang="en-US" sz="3200" b="1" dirty="0"/>
              <a:t>SPECIAL TERMS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4F2E55C-F3E3-495F-993E-EF62C60628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130" y="1160369"/>
            <a:ext cx="10185964" cy="49474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38282-6121-4825-94F1-18AB568DA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Source: CNBC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7BB27B-5C90-4951-9EE3-6A8EA0EFD72A}"/>
              </a:ext>
            </a:extLst>
          </p:cNvPr>
          <p:cNvSpPr/>
          <p:nvPr/>
        </p:nvSpPr>
        <p:spPr>
          <a:xfrm>
            <a:off x="1756853" y="4223322"/>
            <a:ext cx="5815799" cy="2044251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817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E01D1-7803-446B-AA5E-92F3FC06C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6049"/>
          </a:xfrm>
        </p:spPr>
        <p:txBody>
          <a:bodyPr>
            <a:normAutofit/>
          </a:bodyPr>
          <a:lstStyle/>
          <a:p>
            <a:r>
              <a:rPr lang="en-US" sz="3200" b="1" dirty="0"/>
              <a:t>TYPICAL DESCRIPTION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38282-6121-4825-94F1-18AB568DA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Source: CNBC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E6C6C20-933B-46E2-B209-5E957B56EB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965" y="971175"/>
            <a:ext cx="6797401" cy="5385175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D9FD197-FEF1-4948-9FC3-EB1D0BD0FCF5}"/>
              </a:ext>
            </a:extLst>
          </p:cNvPr>
          <p:cNvSpPr/>
          <p:nvPr/>
        </p:nvSpPr>
        <p:spPr>
          <a:xfrm>
            <a:off x="2183907" y="971175"/>
            <a:ext cx="4927107" cy="365125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33C116-E85C-4F1E-864A-5703971A57DE}"/>
              </a:ext>
            </a:extLst>
          </p:cNvPr>
          <p:cNvSpPr/>
          <p:nvPr/>
        </p:nvSpPr>
        <p:spPr>
          <a:xfrm>
            <a:off x="2183907" y="2094749"/>
            <a:ext cx="5903650" cy="365125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04A81B-F8DF-4E4D-996A-089F026D6AAE}"/>
              </a:ext>
            </a:extLst>
          </p:cNvPr>
          <p:cNvSpPr/>
          <p:nvPr/>
        </p:nvSpPr>
        <p:spPr>
          <a:xfrm>
            <a:off x="5308476" y="5688200"/>
            <a:ext cx="3693481" cy="365125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1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Box 109"/>
          <p:cNvSpPr txBox="1"/>
          <p:nvPr/>
        </p:nvSpPr>
        <p:spPr>
          <a:xfrm>
            <a:off x="1287262" y="165381"/>
            <a:ext cx="1062019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347663" algn="l"/>
              </a:tabLst>
            </a:pPr>
            <a:r>
              <a:rPr lang="en-US" sz="3200" b="1" dirty="0">
                <a:solidFill>
                  <a:srgbClr val="30353F"/>
                </a:solidFill>
                <a:latin typeface="+mj-lt"/>
              </a:rPr>
              <a:t>PRACTICE  </a:t>
            </a:r>
          </a:p>
        </p:txBody>
      </p:sp>
      <p:sp>
        <p:nvSpPr>
          <p:cNvPr id="30" name="Freeform 19">
            <a:extLst>
              <a:ext uri="{FF2B5EF4-FFF2-40B4-BE49-F238E27FC236}">
                <a16:creationId xmlns:a16="http://schemas.microsoft.com/office/drawing/2014/main" id="{189E3C56-F900-44E7-BF74-7509E4A58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2700000">
            <a:off x="11788943" y="6333474"/>
            <a:ext cx="527486" cy="603188"/>
          </a:xfrm>
          <a:custGeom>
            <a:avLst/>
            <a:gdLst>
              <a:gd name="connsiteX0" fmla="*/ 110516 w 889463"/>
              <a:gd name="connsiteY0" fmla="*/ 95275 h 1017114"/>
              <a:gd name="connsiteX1" fmla="*/ 230452 w 889463"/>
              <a:gd name="connsiteY1" fmla="*/ 14411 h 1017114"/>
              <a:gd name="connsiteX2" fmla="*/ 276877 w 889463"/>
              <a:gd name="connsiteY2" fmla="*/ 0 h 1017114"/>
              <a:gd name="connsiteX3" fmla="*/ 889463 w 889463"/>
              <a:gd name="connsiteY3" fmla="*/ 612585 h 1017114"/>
              <a:gd name="connsiteX4" fmla="*/ 484934 w 889463"/>
              <a:gd name="connsiteY4" fmla="*/ 1017114 h 1017114"/>
              <a:gd name="connsiteX5" fmla="*/ 377324 w 889463"/>
              <a:gd name="connsiteY5" fmla="*/ 1017114 h 1017114"/>
              <a:gd name="connsiteX6" fmla="*/ 0 w 889463"/>
              <a:gd name="connsiteY6" fmla="*/ 639790 h 1017114"/>
              <a:gd name="connsiteX7" fmla="*/ 0 w 889463"/>
              <a:gd name="connsiteY7" fmla="*/ 362083 h 1017114"/>
              <a:gd name="connsiteX8" fmla="*/ 110516 w 889463"/>
              <a:gd name="connsiteY8" fmla="*/ 95275 h 101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9463" h="1017114">
                <a:moveTo>
                  <a:pt x="110516" y="95275"/>
                </a:moveTo>
                <a:cubicBezTo>
                  <a:pt x="144657" y="61133"/>
                  <a:pt x="185310" y="33504"/>
                  <a:pt x="230452" y="14411"/>
                </a:cubicBezTo>
                <a:lnTo>
                  <a:pt x="276877" y="0"/>
                </a:lnTo>
                <a:lnTo>
                  <a:pt x="889463" y="612585"/>
                </a:lnTo>
                <a:lnTo>
                  <a:pt x="484934" y="1017114"/>
                </a:lnTo>
                <a:lnTo>
                  <a:pt x="377324" y="1017114"/>
                </a:lnTo>
                <a:cubicBezTo>
                  <a:pt x="168934" y="1017114"/>
                  <a:pt x="0" y="848180"/>
                  <a:pt x="0" y="639790"/>
                </a:cubicBezTo>
                <a:lnTo>
                  <a:pt x="0" y="362083"/>
                </a:lnTo>
                <a:cubicBezTo>
                  <a:pt x="0" y="257888"/>
                  <a:pt x="42234" y="163556"/>
                  <a:pt x="110516" y="952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rgbClr val="98A3AD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C7F3CEE-E6DF-48C0-8B9A-22A03DF4C29B}"/>
              </a:ext>
            </a:extLst>
          </p:cNvPr>
          <p:cNvSpPr txBox="1"/>
          <p:nvPr/>
        </p:nvSpPr>
        <p:spPr>
          <a:xfrm>
            <a:off x="11907454" y="648118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57154957-68AB-414D-8F5B-A49D3A261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7AABC-DBB0-413A-910D-7F04FB4D8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Source: CNBC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60F76C-BAC1-45AA-9D5B-37B0FAD29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332" y="719383"/>
            <a:ext cx="8518010" cy="5515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43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757714" y="1626921"/>
            <a:ext cx="6676572" cy="3604160"/>
            <a:chOff x="2162629" y="1305681"/>
            <a:chExt cx="7866742" cy="4246640"/>
          </a:xfrm>
        </p:grpSpPr>
        <p:sp>
          <p:nvSpPr>
            <p:cNvPr id="17" name="Oval 16"/>
            <p:cNvSpPr/>
            <p:nvPr/>
          </p:nvSpPr>
          <p:spPr>
            <a:xfrm>
              <a:off x="5782715" y="1305681"/>
              <a:ext cx="4246656" cy="4246640"/>
            </a:xfrm>
            <a:prstGeom prst="ellipse">
              <a:avLst/>
            </a:prstGeom>
            <a:solidFill>
              <a:srgbClr val="43CDD9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2162629" y="1305681"/>
              <a:ext cx="4246656" cy="4246640"/>
            </a:xfrm>
            <a:prstGeom prst="ellipse">
              <a:avLst/>
            </a:prstGeom>
            <a:solidFill>
              <a:srgbClr val="43CDD9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Oval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56507" y="789512"/>
            <a:ext cx="5278993" cy="5278976"/>
          </a:xfrm>
          <a:prstGeom prst="ellipse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Oval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79010" y="1212017"/>
            <a:ext cx="4433981" cy="4433966"/>
          </a:xfrm>
          <a:prstGeom prst="ellips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3CDD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81588" y="3059668"/>
            <a:ext cx="3428824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tabLst>
                <a:tab pos="347663" algn="l"/>
              </a:tabLst>
            </a:pPr>
            <a:r>
              <a:rPr lang="en-US" sz="4800" b="1" dirty="0">
                <a:solidFill>
                  <a:srgbClr val="43CD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THANK YOU</a:t>
            </a: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10E603A3-B905-4FE4-AF3D-7ABD0759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11</a:t>
            </a:r>
          </a:p>
        </p:txBody>
      </p:sp>
    </p:spTree>
    <p:extLst>
      <p:ext uri="{BB962C8B-B14F-4D97-AF65-F5344CB8AC3E}">
        <p14:creationId xmlns:p14="http://schemas.microsoft.com/office/powerpoint/2010/main" val="3345628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crosoft_Data_Driven_Financial_Corporate.potx" id="{AF0BB5A1-6D8A-4FE6-8E42-5BDD7830AEFF}" vid="{0057B11C-41A7-4209-873B-0AFB0F6811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Data-driven PowerPoint, from 24Slides</Template>
  <TotalTime>18</TotalTime>
  <Words>38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Segoe UI Light</vt:lpstr>
      <vt:lpstr>Office Theme</vt:lpstr>
      <vt:lpstr>Slide 1</vt:lpstr>
      <vt:lpstr>Slide 2</vt:lpstr>
      <vt:lpstr>SPECIAL TERMS</vt:lpstr>
      <vt:lpstr>TYPICAL DESCRIPTION </vt:lpstr>
      <vt:lpstr>Slide 2</vt:lpstr>
      <vt:lpstr>Slide 11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Tessa Tran</dc:creator>
  <cp:lastModifiedBy>Tessa Tran</cp:lastModifiedBy>
  <cp:revision>24</cp:revision>
  <dcterms:created xsi:type="dcterms:W3CDTF">2022-04-23T04:17:44Z</dcterms:created>
  <dcterms:modified xsi:type="dcterms:W3CDTF">2022-04-23T04:36:42Z</dcterms:modified>
</cp:coreProperties>
</file>